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57" r:id="rId4"/>
    <p:sldId id="260" r:id="rId5"/>
    <p:sldId id="263" r:id="rId6"/>
    <p:sldId id="264" r:id="rId7"/>
    <p:sldId id="265" r:id="rId8"/>
    <p:sldId id="266" r:id="rId9"/>
    <p:sldId id="267" r:id="rId10"/>
    <p:sldId id="274" r:id="rId11"/>
    <p:sldId id="275" r:id="rId12"/>
    <p:sldId id="285" r:id="rId13"/>
    <p:sldId id="277" r:id="rId14"/>
    <p:sldId id="278" r:id="rId15"/>
    <p:sldId id="279" r:id="rId16"/>
    <p:sldId id="280" r:id="rId17"/>
    <p:sldId id="281" r:id="rId18"/>
    <p:sldId id="283" r:id="rId19"/>
    <p:sldId id="284" r:id="rId20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02" autoAdjust="0"/>
  </p:normalViewPr>
  <p:slideViewPr>
    <p:cSldViewPr>
      <p:cViewPr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6FCEF-4CC4-4594-934B-28057CED9B58}" type="datetimeFigureOut">
              <a:rPr lang="lt-LT" smtClean="0"/>
              <a:pPr/>
              <a:t>2014.10.08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73353-3A43-46FA-99E0-1AF2A9638A6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400578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73353-3A43-46FA-99E0-1AF2A9638A69}" type="slidenum">
              <a:rPr lang="lt-LT" smtClean="0"/>
              <a:pPr/>
              <a:t>1</a:t>
            </a:fld>
            <a:endParaRPr lang="lt-L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23F8-BDDA-4BCA-9959-E043D5ED5EE1}" type="slidenum">
              <a:rPr lang="lt-LT" smtClean="0"/>
              <a:pPr/>
              <a:t>10</a:t>
            </a:fld>
            <a:endParaRPr lang="lt-L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baseline="0" dirty="0" smtClean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23F8-BDDA-4BCA-9959-E043D5ED5EE1}" type="slidenum">
              <a:rPr lang="lt-LT" smtClean="0"/>
              <a:pPr/>
              <a:t>11</a:t>
            </a:fld>
            <a:endParaRPr lang="lt-L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73353-3A43-46FA-99E0-1AF2A9638A69}" type="slidenum">
              <a:rPr lang="lt-LT" smtClean="0"/>
              <a:pPr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430508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23F8-BDDA-4BCA-9959-E043D5ED5EE1}" type="slidenum">
              <a:rPr lang="lt-LT" smtClean="0"/>
              <a:pPr/>
              <a:t>13</a:t>
            </a:fld>
            <a:endParaRPr lang="lt-L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23F8-BDDA-4BCA-9959-E043D5ED5EE1}" type="slidenum">
              <a:rPr lang="lt-LT" smtClean="0"/>
              <a:pPr/>
              <a:t>14</a:t>
            </a:fld>
            <a:endParaRPr lang="lt-L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23F8-BDDA-4BCA-9959-E043D5ED5EE1}" type="slidenum">
              <a:rPr lang="lt-LT" smtClean="0"/>
              <a:pPr/>
              <a:t>15</a:t>
            </a:fld>
            <a:endParaRPr lang="lt-L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23F8-BDDA-4BCA-9959-E043D5ED5EE1}" type="slidenum">
              <a:rPr lang="lt-LT" smtClean="0"/>
              <a:pPr/>
              <a:t>16</a:t>
            </a:fld>
            <a:endParaRPr lang="lt-L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23F8-BDDA-4BCA-9959-E043D5ED5EE1}" type="slidenum">
              <a:rPr lang="lt-LT" smtClean="0"/>
              <a:pPr/>
              <a:t>17</a:t>
            </a:fld>
            <a:endParaRPr lang="lt-L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23F8-BDDA-4BCA-9959-E043D5ED5EE1}" type="slidenum">
              <a:rPr lang="lt-LT" smtClean="0"/>
              <a:pPr/>
              <a:t>18</a:t>
            </a:fld>
            <a:endParaRPr lang="lt-L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73353-3A43-46FA-99E0-1AF2A9638A69}" type="slidenum">
              <a:rPr lang="lt-LT" smtClean="0"/>
              <a:pPr/>
              <a:t>19</a:t>
            </a:fld>
            <a:endParaRPr lang="lt-L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73353-3A43-46FA-99E0-1AF2A9638A69}" type="slidenum">
              <a:rPr lang="lt-LT" smtClean="0"/>
              <a:pPr/>
              <a:t>2</a:t>
            </a:fld>
            <a:endParaRPr lang="lt-L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73353-3A43-46FA-99E0-1AF2A9638A69}" type="slidenum">
              <a:rPr lang="lt-LT" smtClean="0"/>
              <a:pPr/>
              <a:t>3</a:t>
            </a:fld>
            <a:endParaRPr lang="lt-L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73353-3A43-46FA-99E0-1AF2A9638A69}" type="slidenum">
              <a:rPr lang="lt-LT" smtClean="0"/>
              <a:pPr/>
              <a:t>4</a:t>
            </a:fld>
            <a:endParaRPr lang="lt-L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73353-3A43-46FA-99E0-1AF2A9638A69}" type="slidenum">
              <a:rPr lang="lt-LT" smtClean="0"/>
              <a:pPr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336893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73353-3A43-46FA-99E0-1AF2A9638A69}" type="slidenum">
              <a:rPr lang="lt-LT" smtClean="0"/>
              <a:pPr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426214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73353-3A43-46FA-99E0-1AF2A9638A69}" type="slidenum">
              <a:rPr lang="lt-LT" smtClean="0"/>
              <a:pPr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81367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Symbol"/>
              <a:buChar char="*"/>
            </a:pP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73353-3A43-46FA-99E0-1AF2A9638A69}" type="slidenum">
              <a:rPr lang="lt-LT" smtClean="0"/>
              <a:pPr/>
              <a:t>8</a:t>
            </a:fld>
            <a:endParaRPr lang="lt-L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dirty="0" smtClean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73353-3A43-46FA-99E0-1AF2A9638A69}" type="slidenum">
              <a:rPr lang="lt-LT" smtClean="0"/>
              <a:pPr/>
              <a:t>9</a:t>
            </a:fld>
            <a:endParaRPr 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CEFD-D501-42AB-A8BA-1044758CC68B}" type="datetime1">
              <a:rPr lang="lt-LT" smtClean="0"/>
              <a:pPr/>
              <a:t>2014.10.08</a:t>
            </a:fld>
            <a:endParaRPr lang="lt-L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FF3913-DACF-4CC9-BEC1-BB02B3889D74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BB64-AB71-420D-93E3-066FC93E21A7}" type="datetime1">
              <a:rPr lang="lt-LT" smtClean="0"/>
              <a:pPr/>
              <a:t>2014.10.08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3913-DACF-4CC9-BEC1-BB02B3889D7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DD1D-A039-4AE6-872D-60AA8AE2CE1E}" type="datetime1">
              <a:rPr lang="lt-LT" smtClean="0"/>
              <a:pPr/>
              <a:t>2014.10.08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3913-DACF-4CC9-BEC1-BB02B3889D7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92CF-F3E5-4CA2-AB26-8F7AA21883DA}" type="datetime1">
              <a:rPr lang="lt-LT" smtClean="0"/>
              <a:pPr/>
              <a:t>2014.10.08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3913-DACF-4CC9-BEC1-BB02B3889D7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E477-58E5-4832-847A-F9F9C35520D5}" type="datetime1">
              <a:rPr lang="lt-LT" smtClean="0"/>
              <a:pPr/>
              <a:t>2014.10.08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3913-DACF-4CC9-BEC1-BB02B3889D74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69C8-B3D1-4638-A6F6-43571B08195C}" type="datetime1">
              <a:rPr lang="lt-LT" smtClean="0"/>
              <a:pPr/>
              <a:t>2014.10.08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3913-DACF-4CC9-BEC1-BB02B3889D74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16C5-D10A-4FCE-89CC-CE2B0DD98F2D}" type="datetime1">
              <a:rPr lang="lt-LT" smtClean="0"/>
              <a:pPr/>
              <a:t>2014.10.08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3913-DACF-4CC9-BEC1-BB02B3889D74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6B91-B092-4051-9A5C-27E7DF296262}" type="datetime1">
              <a:rPr lang="lt-LT" smtClean="0"/>
              <a:pPr/>
              <a:t>2014.10.08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3913-DACF-4CC9-BEC1-BB02B3889D7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7BFC-E6B0-4B66-B056-FE088D40513D}" type="datetime1">
              <a:rPr lang="lt-LT" smtClean="0"/>
              <a:pPr/>
              <a:t>2014.10.08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3913-DACF-4CC9-BEC1-BB02B3889D7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6F76-EC7E-4116-AF3E-4C869DDB97F8}" type="datetime1">
              <a:rPr lang="lt-LT" smtClean="0"/>
              <a:pPr/>
              <a:t>2014.10.08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3913-DACF-4CC9-BEC1-BB02B3889D7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6771-C765-48F0-B761-D4597CC18962}" type="datetime1">
              <a:rPr lang="lt-LT" smtClean="0"/>
              <a:pPr/>
              <a:t>2014.10.08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3913-DACF-4CC9-BEC1-BB02B3889D7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1794831-0F54-46E0-B0AC-8C3686681C6C}" type="datetime1">
              <a:rPr lang="lt-LT" smtClean="0"/>
              <a:pPr/>
              <a:t>2014.10.08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FFF3913-DACF-4CC9-BEC1-BB02B3889D74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avb.lt/lt/struktura/76-struktura/skyriai/155-krastotyros-s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lavb.lt/lt/struktura/76-struktura/skyriai/155-krastotyros-s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lavb.lt/lt/struktura/76-struktura/skyriai/155-krastotyros-s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veldas.l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avb.l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.balse@klavb.l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laipeda.diena.lt/naujienos/klaipeda/miesto-pulsas/i-simonaitytes-biblioteka-tapti-mobiliais-kviecia-klaipedos-regiono-gyventojus-489936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323528" y="2636912"/>
            <a:ext cx="8424936" cy="1830065"/>
          </a:xfrm>
        </p:spPr>
        <p:txBody>
          <a:bodyPr>
            <a:normAutofit fontScale="90000"/>
          </a:bodyPr>
          <a:lstStyle/>
          <a:p>
            <a:r>
              <a:rPr lang="lt-LT" sz="4900" b="1" dirty="0" smtClean="0"/>
              <a:t>Bibliotekos </a:t>
            </a:r>
            <a:r>
              <a:rPr lang="lt-LT" sz="4900" b="1" dirty="0" smtClean="0"/>
              <a:t>pasiūlymai </a:t>
            </a:r>
            <a:r>
              <a:rPr lang="lt-LT" sz="4900" b="1" dirty="0" smtClean="0"/>
              <a:t>mobiliai ir išmaniai visuomenei</a:t>
            </a:r>
            <a:endParaRPr lang="lt-LT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2627784" y="4581128"/>
            <a:ext cx="6048672" cy="1368152"/>
          </a:xfrm>
        </p:spPr>
        <p:txBody>
          <a:bodyPr>
            <a:normAutofit/>
          </a:bodyPr>
          <a:lstStyle/>
          <a:p>
            <a:pPr algn="r"/>
            <a:r>
              <a:rPr lang="lt-LT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Audronė Balsė</a:t>
            </a:r>
          </a:p>
        </p:txBody>
      </p:sp>
      <p:pic>
        <p:nvPicPr>
          <p:cNvPr id="4" name="Paveikslėlis 3" descr="logotipas_ klavb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8485" y="476672"/>
            <a:ext cx="2843053" cy="151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623731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“Kolegijų bibliotekos: pasiekimai, iššūkiai ir perspektyvos”,</a:t>
            </a:r>
            <a:endParaRPr lang="lt-L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lt-L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Klaipėda, </a:t>
            </a:r>
            <a:r>
              <a:rPr lang="lt-L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2014 m. </a:t>
            </a:r>
            <a:r>
              <a:rPr lang="lt-L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spalio 9 </a:t>
            </a:r>
            <a:r>
              <a:rPr lang="lt-L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d. </a:t>
            </a:r>
            <a:endParaRPr lang="lt-L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78933" y="116632"/>
            <a:ext cx="8229600" cy="108012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lt-LT" sz="4900" dirty="0" smtClean="0"/>
              <a:t>Krašto paveldo gidas </a:t>
            </a:r>
            <a:br>
              <a:rPr lang="lt-LT" sz="4900" dirty="0" smtClean="0"/>
            </a:br>
            <a:r>
              <a:rPr lang="lt-LT" sz="3600" dirty="0" smtClean="0"/>
              <a:t>interaktyviame žemėlapyje</a:t>
            </a:r>
            <a:endParaRPr lang="lt-LT" sz="360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3913-DACF-4CC9-BEC1-BB02B3889D74}" type="slidenum">
              <a:rPr lang="lt-LT" smtClean="0"/>
              <a:pPr/>
              <a:t>10</a:t>
            </a:fld>
            <a:endParaRPr lang="lt-L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5375" r="1446" b="6250"/>
          <a:stretch>
            <a:fillRect/>
          </a:stretch>
        </p:blipFill>
        <p:spPr bwMode="auto">
          <a:xfrm>
            <a:off x="0" y="1196752"/>
            <a:ext cx="9144000" cy="54537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lt-LT" sz="4400" dirty="0" smtClean="0"/>
              <a:t>Miesto praeities paminklai</a:t>
            </a:r>
            <a:endParaRPr lang="lt-LT" sz="4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3913-DACF-4CC9-BEC1-BB02B3889D74}" type="slidenum">
              <a:rPr lang="lt-LT" smtClean="0"/>
              <a:pPr/>
              <a:t>11</a:t>
            </a:fld>
            <a:endParaRPr lang="lt-LT"/>
          </a:p>
        </p:txBody>
      </p:sp>
      <p:sp>
        <p:nvSpPr>
          <p:cNvPr id="5" name="Stačiakampis 4"/>
          <p:cNvSpPr/>
          <p:nvPr/>
        </p:nvSpPr>
        <p:spPr>
          <a:xfrm>
            <a:off x="899592" y="6453336"/>
            <a:ext cx="7344816" cy="33855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lt-LT" sz="1600" dirty="0" smtClean="0"/>
              <a:t>Šaltinis: Klaipėdos apskrities viešoji I. Simonaitytės biblioteka, </a:t>
            </a:r>
            <a:r>
              <a:rPr lang="lt-LT" sz="1600" dirty="0" err="1" smtClean="0">
                <a:hlinkClick r:id="rId3"/>
              </a:rPr>
              <a:t>AdM</a:t>
            </a:r>
            <a:r>
              <a:rPr lang="lt-LT" sz="1600" dirty="0" smtClean="0">
                <a:hlinkClick r:id="rId3"/>
              </a:rPr>
              <a:t> archyvas</a:t>
            </a:r>
            <a:endParaRPr lang="lt-LT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t="15375" r="2184" b="6250"/>
          <a:stretch>
            <a:fillRect/>
          </a:stretch>
        </p:blipFill>
        <p:spPr bwMode="auto">
          <a:xfrm>
            <a:off x="0" y="908720"/>
            <a:ext cx="9144000" cy="54949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41067" y="582142"/>
            <a:ext cx="8229600" cy="63408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lt-LT" sz="4900" dirty="0"/>
              <a:t>Miesto praeities </a:t>
            </a:r>
            <a:r>
              <a:rPr lang="lt-LT" sz="4900" dirty="0" smtClean="0"/>
              <a:t>paminklai:</a:t>
            </a:r>
            <a:br>
              <a:rPr lang="lt-LT" sz="4900" dirty="0" smtClean="0"/>
            </a:br>
            <a:r>
              <a:rPr lang="lt-LT" sz="3600" dirty="0" smtClean="0"/>
              <a:t>sovietinis laikotarpis</a:t>
            </a:r>
            <a:endParaRPr lang="lt-LT" sz="360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3913-DACF-4CC9-BEC1-BB02B3889D74}" type="slidenum">
              <a:rPr lang="lt-LT" smtClean="0"/>
              <a:pPr/>
              <a:t>12</a:t>
            </a:fld>
            <a:endParaRPr lang="lt-L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15375" r="2922" b="6250"/>
          <a:stretch>
            <a:fillRect/>
          </a:stretch>
        </p:blipFill>
        <p:spPr bwMode="auto">
          <a:xfrm>
            <a:off x="0" y="1124744"/>
            <a:ext cx="9144000" cy="553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83459" y="6261752"/>
            <a:ext cx="7344816" cy="59624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t-LT" sz="1600" dirty="0" smtClean="0"/>
              <a:t>Šaltinis: Klaipėdos apskrities viešoji I. Simonaitytės biblioteka, </a:t>
            </a:r>
            <a:r>
              <a:rPr lang="lt-LT" sz="1600" dirty="0" smtClean="0">
                <a:hlinkClick r:id="rId4"/>
              </a:rPr>
              <a:t>Foto-video archyvas</a:t>
            </a:r>
            <a:r>
              <a:rPr lang="lt-LT" sz="1600" dirty="0" smtClean="0"/>
              <a:t>,  </a:t>
            </a:r>
            <a:r>
              <a:rPr lang="lt-LT" sz="1600" dirty="0" err="1" smtClean="0"/>
              <a:t>Fotogr</a:t>
            </a:r>
            <a:r>
              <a:rPr lang="lt-LT" sz="1600" dirty="0" smtClean="0"/>
              <a:t>. A.  Šeštokas</a:t>
            </a:r>
            <a:endParaRPr lang="lt-LT" sz="1600" dirty="0"/>
          </a:p>
        </p:txBody>
      </p:sp>
    </p:spTree>
    <p:extLst>
      <p:ext uri="{BB962C8B-B14F-4D97-AF65-F5344CB8AC3E}">
        <p14:creationId xmlns:p14="http://schemas.microsoft.com/office/powerpoint/2010/main" xmlns="" val="272313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1520" y="110672"/>
            <a:ext cx="8496944" cy="654032"/>
          </a:xfrm>
        </p:spPr>
        <p:txBody>
          <a:bodyPr>
            <a:noAutofit/>
          </a:bodyPr>
          <a:lstStyle/>
          <a:p>
            <a:r>
              <a:rPr lang="lt-LT" sz="4400" dirty="0" smtClean="0"/>
              <a:t>Miesto skulptūros ir paminklai</a:t>
            </a:r>
            <a:endParaRPr lang="lt-LT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15375" r="2922" b="6250"/>
          <a:stretch>
            <a:fillRect/>
          </a:stretch>
        </p:blipFill>
        <p:spPr bwMode="auto">
          <a:xfrm>
            <a:off x="32222" y="764704"/>
            <a:ext cx="9111778" cy="55172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Stačiakampis 5"/>
          <p:cNvSpPr/>
          <p:nvPr/>
        </p:nvSpPr>
        <p:spPr>
          <a:xfrm>
            <a:off x="539552" y="6273225"/>
            <a:ext cx="494092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lt-LT" sz="1600" dirty="0" smtClean="0"/>
              <a:t>Šaltinis: Klaipėdos apskrities viešoji I. Simonaitytės biblioteka, </a:t>
            </a:r>
            <a:r>
              <a:rPr lang="lt-LT" sz="1600" dirty="0" err="1" smtClean="0">
                <a:hlinkClick r:id="rId4"/>
              </a:rPr>
              <a:t>AdM</a:t>
            </a:r>
            <a:r>
              <a:rPr lang="lt-LT" sz="1600" dirty="0" smtClean="0">
                <a:hlinkClick r:id="rId4"/>
              </a:rPr>
              <a:t> archyvas</a:t>
            </a:r>
            <a:r>
              <a:rPr lang="lt-LT" sz="1600" dirty="0" smtClean="0"/>
              <a:t> ir </a:t>
            </a:r>
            <a:r>
              <a:rPr lang="lt-LT" sz="1600" dirty="0" smtClean="0">
                <a:hlinkClick r:id="rId4"/>
              </a:rPr>
              <a:t>Foto-video archyvas</a:t>
            </a:r>
            <a:r>
              <a:rPr lang="lt-LT" sz="1600" dirty="0" smtClean="0"/>
              <a:t> </a:t>
            </a:r>
            <a:endParaRPr lang="lt-L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841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lt-LT" sz="4400" dirty="0" smtClean="0"/>
              <a:t>Krašto paveldo gidas: 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sz="3600" dirty="0" smtClean="0"/>
              <a:t>virtuali kelionė</a:t>
            </a:r>
            <a:endParaRPr lang="lt-LT" sz="360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3913-DACF-4CC9-BEC1-BB02B3889D74}" type="slidenum">
              <a:rPr lang="lt-LT" smtClean="0"/>
              <a:pPr/>
              <a:t>14</a:t>
            </a:fld>
            <a:endParaRPr lang="lt-LT"/>
          </a:p>
        </p:txBody>
      </p:sp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15375" r="2184" b="13049"/>
          <a:stretch>
            <a:fillRect/>
          </a:stretch>
        </p:blipFill>
        <p:spPr bwMode="auto">
          <a:xfrm>
            <a:off x="0" y="1363046"/>
            <a:ext cx="9144000" cy="50182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463" y="18864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lt-LT" sz="4000" b="1" dirty="0" smtClean="0"/>
              <a:t>Maršrutai</a:t>
            </a:r>
            <a:r>
              <a:rPr lang="lt-LT" sz="4000" dirty="0" smtClean="0"/>
              <a:t/>
            </a:r>
            <a:br>
              <a:rPr lang="lt-LT" sz="4000" dirty="0" smtClean="0"/>
            </a:br>
            <a:r>
              <a:rPr lang="lt-LT" sz="4000" dirty="0" smtClean="0"/>
              <a:t>Krašto paveldo gide</a:t>
            </a:r>
            <a:endParaRPr lang="lt-LT" sz="400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3913-DACF-4CC9-BEC1-BB02B3889D74}" type="slidenum">
              <a:rPr lang="lt-LT" smtClean="0"/>
              <a:pPr/>
              <a:t>15</a:t>
            </a:fld>
            <a:endParaRPr lang="lt-L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t="15375" r="3661" b="9813"/>
          <a:stretch>
            <a:fillRect/>
          </a:stretch>
        </p:blipFill>
        <p:spPr bwMode="auto">
          <a:xfrm>
            <a:off x="0" y="1340768"/>
            <a:ext cx="9149258" cy="53285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8346"/>
          </a:xfrm>
        </p:spPr>
        <p:txBody>
          <a:bodyPr/>
          <a:lstStyle/>
          <a:p>
            <a:r>
              <a:rPr lang="lt-LT" sz="4400" dirty="0" smtClean="0"/>
              <a:t>Vietų peržiūros </a:t>
            </a:r>
            <a:r>
              <a:rPr lang="lt-LT" sz="4400" dirty="0" smtClean="0"/>
              <a:t>galimybė</a:t>
            </a:r>
            <a:endParaRPr lang="lt-LT" sz="440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3913-DACF-4CC9-BEC1-BB02B3889D74}" type="slidenum">
              <a:rPr lang="lt-LT" smtClean="0"/>
              <a:pPr/>
              <a:t>16</a:t>
            </a:fld>
            <a:endParaRPr lang="lt-LT"/>
          </a:p>
        </p:txBody>
      </p:sp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t="15375" r="2922" b="6250"/>
          <a:stretch>
            <a:fillRect/>
          </a:stretch>
        </p:blipFill>
        <p:spPr bwMode="auto">
          <a:xfrm>
            <a:off x="0" y="1052736"/>
            <a:ext cx="9144000" cy="55367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5658" y="116632"/>
            <a:ext cx="9144000" cy="95319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lt-LT" sz="4200" dirty="0" err="1" smtClean="0"/>
              <a:t>Skaitmenintų</a:t>
            </a:r>
            <a:r>
              <a:rPr lang="lt-LT" sz="4200" dirty="0" smtClean="0"/>
              <a:t> </a:t>
            </a:r>
            <a:r>
              <a:rPr lang="lt-LT" sz="4200" dirty="0" smtClean="0"/>
              <a:t>objektų peržiūros galimybė</a:t>
            </a:r>
            <a:endParaRPr lang="lt-LT" sz="420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3913-DACF-4CC9-BEC1-BB02B3889D74}" type="slidenum">
              <a:rPr lang="lt-LT" smtClean="0"/>
              <a:pPr/>
              <a:t>17</a:t>
            </a:fld>
            <a:endParaRPr lang="lt-L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t="15375" r="2184" b="6250"/>
          <a:stretch>
            <a:fillRect/>
          </a:stretch>
        </p:blipFill>
        <p:spPr bwMode="auto">
          <a:xfrm>
            <a:off x="0" y="1147022"/>
            <a:ext cx="9143999" cy="54949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07504"/>
          </a:xfrm>
        </p:spPr>
        <p:txBody>
          <a:bodyPr>
            <a:normAutofit/>
          </a:bodyPr>
          <a:lstStyle/>
          <a:p>
            <a:r>
              <a:rPr lang="lt-LT" dirty="0" smtClean="0"/>
              <a:t>Kviečiame: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95536" y="1556792"/>
            <a:ext cx="8429684" cy="4381947"/>
          </a:xfrm>
        </p:spPr>
        <p:txBody>
          <a:bodyPr>
            <a:normAutofit/>
          </a:bodyPr>
          <a:lstStyle/>
          <a:p>
            <a:r>
              <a:rPr lang="lt-LT" dirty="0" smtClean="0"/>
              <a:t>keliauti su </a:t>
            </a:r>
            <a:r>
              <a:rPr lang="lt-LT" b="1" dirty="0" smtClean="0"/>
              <a:t>Krašto paveldo gidu</a:t>
            </a:r>
            <a:r>
              <a:rPr lang="lt-LT" dirty="0" smtClean="0"/>
              <a:t>;</a:t>
            </a:r>
          </a:p>
          <a:p>
            <a:r>
              <a:rPr lang="lt-LT" dirty="0" smtClean="0"/>
              <a:t>supažindinti savo skaitytojus su </a:t>
            </a:r>
            <a:r>
              <a:rPr lang="lt-LT" dirty="0" err="1" smtClean="0"/>
              <a:t>skaitmenintais</a:t>
            </a:r>
            <a:r>
              <a:rPr lang="lt-LT" dirty="0" smtClean="0"/>
              <a:t>  kultūros paveldo objektais, parodyti </a:t>
            </a:r>
            <a:r>
              <a:rPr lang="lt-LT" b="1" dirty="0" smtClean="0"/>
              <a:t>Krašto paveldo gido </a:t>
            </a:r>
            <a:r>
              <a:rPr lang="lt-LT" dirty="0" smtClean="0"/>
              <a:t>sąsajas su portalu </a:t>
            </a:r>
            <a:r>
              <a:rPr lang="lt-LT" dirty="0" err="1" smtClean="0">
                <a:hlinkClick r:id="rId3"/>
              </a:rPr>
              <a:t>www.epaveldas.lt</a:t>
            </a:r>
            <a:r>
              <a:rPr lang="lt-LT" dirty="0" smtClean="0"/>
              <a:t>;</a:t>
            </a:r>
          </a:p>
          <a:p>
            <a:r>
              <a:rPr lang="lt-LT" dirty="0" smtClean="0"/>
              <a:t>skatinti visuomenę leisti kultūrinį laisvalaikį keliaujant  po Klaipėdą, o ateityje ir po Klaipėdos </a:t>
            </a:r>
            <a:r>
              <a:rPr lang="lt-LT" dirty="0" smtClean="0"/>
              <a:t>kraštą</a:t>
            </a:r>
            <a:r>
              <a:rPr lang="lt-LT" dirty="0" smtClean="0"/>
              <a:t>.</a:t>
            </a:r>
            <a:endParaRPr lang="lt-LT" dirty="0" smtClean="0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3913-DACF-4CC9-BEC1-BB02B3889D74}" type="slidenum">
              <a:rPr lang="lt-LT" smtClean="0"/>
              <a:pPr/>
              <a:t>18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traštė 6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772400" cy="3103985"/>
          </a:xfrm>
        </p:spPr>
        <p:txBody>
          <a:bodyPr/>
          <a:lstStyle/>
          <a:p>
            <a:r>
              <a:rPr lang="lt-LT" sz="5400" dirty="0" smtClean="0"/>
              <a:t>Sekite mūsų naujienas </a:t>
            </a:r>
            <a:r>
              <a:rPr lang="lt-LT" sz="5400" dirty="0" err="1" smtClean="0">
                <a:hlinkClick r:id="rId3"/>
              </a:rPr>
              <a:t>www.klavb.lt</a:t>
            </a:r>
            <a:r>
              <a:rPr lang="lt-LT" sz="5400" dirty="0" smtClean="0"/>
              <a:t> </a:t>
            </a:r>
            <a:endParaRPr lang="lt-LT" sz="5400" dirty="0"/>
          </a:p>
        </p:txBody>
      </p:sp>
      <p:sp>
        <p:nvSpPr>
          <p:cNvPr id="8" name="Paantraštė 7"/>
          <p:cNvSpPr>
            <a:spLocks noGrp="1"/>
          </p:cNvSpPr>
          <p:nvPr>
            <p:ph type="subTitle" idx="1"/>
          </p:nvPr>
        </p:nvSpPr>
        <p:spPr>
          <a:xfrm>
            <a:off x="3779912" y="4437112"/>
            <a:ext cx="4960640" cy="1752600"/>
          </a:xfrm>
        </p:spPr>
        <p:txBody>
          <a:bodyPr>
            <a:normAutofit/>
          </a:bodyPr>
          <a:lstStyle/>
          <a:p>
            <a:pPr algn="l"/>
            <a:r>
              <a:rPr lang="lt-LT" b="1" dirty="0" smtClean="0"/>
              <a:t>Audronė Balsė</a:t>
            </a:r>
          </a:p>
          <a:p>
            <a:pPr algn="l"/>
            <a:r>
              <a:rPr lang="lt-LT" dirty="0" smtClean="0"/>
              <a:t>Kraštotyros ir </a:t>
            </a:r>
            <a:r>
              <a:rPr lang="lt-LT" dirty="0" err="1" smtClean="0"/>
              <a:t>skaitmeninimo</a:t>
            </a:r>
            <a:r>
              <a:rPr lang="lt-LT" dirty="0" smtClean="0"/>
              <a:t> skyrius</a:t>
            </a:r>
          </a:p>
          <a:p>
            <a:pPr algn="l"/>
            <a:r>
              <a:rPr lang="lt-LT" dirty="0" smtClean="0"/>
              <a:t>El. paštas: </a:t>
            </a:r>
            <a:r>
              <a:rPr lang="lt-LT" dirty="0" err="1" smtClean="0">
                <a:hlinkClick r:id="rId4"/>
              </a:rPr>
              <a:t>a.balse@klavb.lt</a:t>
            </a:r>
            <a:r>
              <a:rPr lang="lt-LT" dirty="0" smtClean="0"/>
              <a:t> 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FF3913-DACF-4CC9-BEC1-BB02B3889D74}" type="slidenum">
              <a:rPr lang="lt-LT" smtClean="0"/>
              <a:pPr/>
              <a:t>19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smtClean="0"/>
              <a:t>Bibliotekos veiklos kryptys:</a:t>
            </a:r>
            <a:endParaRPr lang="lt-LT" sz="4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lt-LT" sz="2800" dirty="0" smtClean="0"/>
              <a:t>visuomenės skaitmeninio raštingumo ugdymas;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lt-LT" sz="2800" dirty="0" smtClean="0"/>
              <a:t>bendradarbiavimas prisidedant prie socialinės atskirties mažinimo;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lt-LT" sz="2800" dirty="0" smtClean="0"/>
              <a:t>atminties institucijų sukurtų skaitmeninių išteklių populiarinimas;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lt-LT" sz="2800" dirty="0" err="1" smtClean="0"/>
              <a:t>skaitmeninto</a:t>
            </a:r>
            <a:r>
              <a:rPr lang="lt-LT" sz="2800" dirty="0" smtClean="0"/>
              <a:t> Lietuvos kultūros paveldo sklaida.</a:t>
            </a:r>
          </a:p>
          <a:p>
            <a:endParaRPr lang="lt-LT" dirty="0" smtClean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3913-DACF-4CC9-BEC1-BB02B3889D74}" type="slidenum">
              <a:rPr lang="lt-LT" smtClean="0"/>
              <a:pPr/>
              <a:t>2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400" dirty="0" smtClean="0"/>
              <a:t>3 bibliotekos projektai </a:t>
            </a:r>
            <a:endParaRPr lang="lt-LT" sz="4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772816"/>
            <a:ext cx="8363272" cy="4353347"/>
          </a:xfrm>
        </p:spPr>
        <p:txBody>
          <a:bodyPr/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lt-LT" sz="2800" dirty="0" smtClean="0"/>
              <a:t>„Būk mobilus, ieškok išmaniai!“ (2013 m.)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lt-LT" sz="2800" dirty="0" smtClean="0"/>
              <a:t>„</a:t>
            </a:r>
            <a:r>
              <a:rPr lang="lt-LT" sz="2800" dirty="0"/>
              <a:t>Kas ieško, tas randa: inovacijos ir biblioteka</a:t>
            </a:r>
            <a:r>
              <a:rPr lang="lt-LT" sz="2800" dirty="0" smtClean="0"/>
              <a:t>“ (2014 m.) 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lt-LT" sz="2800" dirty="0" smtClean="0"/>
              <a:t>„Krašto atminties akcentai – tavo delne“  (2014 m.)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3913-DACF-4CC9-BEC1-BB02B3889D74}" type="slidenum">
              <a:rPr lang="lt-LT" smtClean="0"/>
              <a:pPr/>
              <a:t>3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9036496" cy="1445022"/>
          </a:xfrm>
        </p:spPr>
        <p:txBody>
          <a:bodyPr>
            <a:noAutofit/>
          </a:bodyPr>
          <a:lstStyle/>
          <a:p>
            <a:r>
              <a:rPr lang="lt-LT" sz="4400" dirty="0" smtClean="0"/>
              <a:t>Projektas</a:t>
            </a:r>
            <a:r>
              <a:rPr lang="lt-LT" sz="4400" dirty="0"/>
              <a:t> </a:t>
            </a:r>
            <a:r>
              <a:rPr lang="lt-LT" sz="4400" dirty="0" smtClean="0"/>
              <a:t>„Būk mobilus, ieškok išmaniai!“ </a:t>
            </a:r>
            <a:r>
              <a:rPr lang="lt-LT" sz="4000" dirty="0" smtClean="0"/>
              <a:t>(2013 m.)</a:t>
            </a:r>
            <a:endParaRPr lang="lt-LT" sz="40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67544" y="1961456"/>
            <a:ext cx="8229600" cy="4635896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lt-LT" sz="2600" dirty="0" smtClean="0"/>
              <a:t>Tikslas – gerinti visuomenės informacinio raštingumo įgūdžius ir gebėjimus naudojant naująsias skaitmenines technologijas (</a:t>
            </a:r>
            <a:r>
              <a:rPr lang="lt-LT" sz="2600" dirty="0" err="1" smtClean="0"/>
              <a:t>iPad</a:t>
            </a:r>
            <a:r>
              <a:rPr lang="lt-LT" sz="2600" dirty="0" smtClean="0"/>
              <a:t>), skatinti naudoti sukurtus skaitmeninius Lietuvos kultūros paveldo ir kitus informacijos šaltinius.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lt-LT" sz="2600" dirty="0" smtClean="0"/>
              <a:t>Biudžetas – mažiau nei 9000  €;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lt-LT" sz="2600" dirty="0" smtClean="0"/>
              <a:t>Iš dalies finansuotas pagal LR Kultūros ministerijos finansuojamą </a:t>
            </a:r>
            <a:r>
              <a:rPr lang="lt-LT" sz="2600" i="1" dirty="0" smtClean="0"/>
              <a:t>Bibliotekų plėtros</a:t>
            </a:r>
            <a:r>
              <a:rPr lang="lt-LT" sz="2600" dirty="0" smtClean="0"/>
              <a:t> programą.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lt-LT" sz="2600" dirty="0" smtClean="0"/>
              <a:t>Partneriai – UAB </a:t>
            </a:r>
            <a:r>
              <a:rPr lang="lt-LT" sz="2600" b="1" dirty="0" smtClean="0"/>
              <a:t>„</a:t>
            </a:r>
            <a:r>
              <a:rPr lang="lt-LT" sz="2600" dirty="0" smtClean="0"/>
              <a:t>AVAD </a:t>
            </a:r>
            <a:r>
              <a:rPr lang="lt-LT" sz="2600" dirty="0" err="1" smtClean="0"/>
              <a:t>Baltic</a:t>
            </a:r>
            <a:r>
              <a:rPr lang="lt-LT" sz="2600" b="1" dirty="0" smtClean="0"/>
              <a:t>“</a:t>
            </a:r>
            <a:r>
              <a:rPr lang="lt-LT" sz="2600" dirty="0" smtClean="0"/>
              <a:t>, UAB </a:t>
            </a:r>
            <a:r>
              <a:rPr lang="lt-LT" sz="2600" b="1" dirty="0" smtClean="0"/>
              <a:t>„</a:t>
            </a:r>
            <a:r>
              <a:rPr lang="lt-LT" sz="2600" dirty="0" err="1" smtClean="0"/>
              <a:t>Resit</a:t>
            </a:r>
            <a:r>
              <a:rPr lang="lt-LT" sz="2600" b="1" dirty="0" smtClean="0"/>
              <a:t>“</a:t>
            </a:r>
            <a:r>
              <a:rPr lang="lt-LT" sz="2600" dirty="0" smtClean="0"/>
              <a:t>. </a:t>
            </a:r>
          </a:p>
          <a:p>
            <a:endParaRPr lang="lt-LT" dirty="0" smtClean="0"/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3913-DACF-4CC9-BEC1-BB02B3889D74}" type="slidenum">
              <a:rPr lang="lt-LT" smtClean="0"/>
              <a:pPr/>
              <a:t>4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778098"/>
          </a:xfrm>
        </p:spPr>
        <p:txBody>
          <a:bodyPr>
            <a:noAutofit/>
          </a:bodyPr>
          <a:lstStyle/>
          <a:p>
            <a:r>
              <a:rPr lang="lt-LT" sz="4400" dirty="0" smtClean="0"/>
              <a:t>Mokymų medžiaga</a:t>
            </a:r>
            <a:endParaRPr lang="lt-LT" sz="440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3913-DACF-4CC9-BEC1-BB02B3889D74}" type="slidenum">
              <a:rPr lang="lt-LT" smtClean="0"/>
              <a:pPr/>
              <a:t>5</a:t>
            </a:fld>
            <a:endParaRPr lang="lt-LT"/>
          </a:p>
        </p:txBody>
      </p:sp>
      <p:pic>
        <p:nvPicPr>
          <p:cNvPr id="3" name="Picture 2" descr="C:\Users\audrone\Downloads\Mokymai_CD_SP.JPG"/>
          <p:cNvPicPr>
            <a:picLocks noChangeAspect="1" noChangeArrowheads="1"/>
          </p:cNvPicPr>
          <p:nvPr/>
        </p:nvPicPr>
        <p:blipFill>
          <a:blip r:embed="rId3" cstate="print"/>
          <a:srcRect l="56573" t="27498" r="1671" b="35005"/>
          <a:stretch>
            <a:fillRect/>
          </a:stretch>
        </p:blipFill>
        <p:spPr bwMode="auto">
          <a:xfrm>
            <a:off x="1835696" y="1264113"/>
            <a:ext cx="5400600" cy="5226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54360"/>
          </a:xfrm>
        </p:spPr>
        <p:txBody>
          <a:bodyPr>
            <a:normAutofit/>
          </a:bodyPr>
          <a:lstStyle/>
          <a:p>
            <a:r>
              <a:rPr lang="lt-LT" sz="4400" dirty="0" smtClean="0"/>
              <a:t>Mokymai regiono gyventojams</a:t>
            </a:r>
            <a:endParaRPr lang="lt-LT" sz="4400" dirty="0"/>
          </a:p>
        </p:txBody>
      </p:sp>
      <p:pic>
        <p:nvPicPr>
          <p:cNvPr id="2050" name="Picture 2" descr="C:\Users\audrone\Downloads\Projekt_Budte_mobilnymi_iscitie_umn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213286"/>
            <a:ext cx="6696744" cy="5357395"/>
          </a:xfrm>
          <a:prstGeom prst="rect">
            <a:avLst/>
          </a:prstGeom>
          <a:noFill/>
        </p:spPr>
      </p:pic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3913-DACF-4CC9-BEC1-BB02B3889D74}" type="slidenum">
              <a:rPr lang="lt-LT" smtClean="0"/>
              <a:pPr/>
              <a:t>6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792088"/>
          </a:xfrm>
        </p:spPr>
        <p:txBody>
          <a:bodyPr>
            <a:noAutofit/>
          </a:bodyPr>
          <a:lstStyle/>
          <a:p>
            <a:r>
              <a:rPr lang="lt-LT" sz="4400" dirty="0" smtClean="0"/>
              <a:t>Seminaras bibliotekininkams</a:t>
            </a:r>
            <a:endParaRPr lang="lt-LT" sz="4400" dirty="0"/>
          </a:p>
        </p:txBody>
      </p:sp>
      <p:pic>
        <p:nvPicPr>
          <p:cNvPr id="4" name="Turinio vietos rezervavimo ženklas 3" descr="_projekto_buk_mobilus_ieskok_ismaniai_pristatyma_pasisemti_patirties_bibliotekininkai_atvyko_is_visos_klaipedos_apskriti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91318" y="936595"/>
            <a:ext cx="7525098" cy="5012685"/>
          </a:xfrm>
        </p:spPr>
      </p:pic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3913-DACF-4CC9-BEC1-BB02B3889D74}" type="slidenum">
              <a:rPr lang="lt-LT" smtClean="0"/>
              <a:pPr/>
              <a:t>7</a:t>
            </a:fld>
            <a:endParaRPr lang="lt-LT"/>
          </a:p>
        </p:txBody>
      </p:sp>
      <p:sp>
        <p:nvSpPr>
          <p:cNvPr id="5" name="TextBox 4"/>
          <p:cNvSpPr txBox="1"/>
          <p:nvPr/>
        </p:nvSpPr>
        <p:spPr>
          <a:xfrm>
            <a:off x="1043608" y="60932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err="1" smtClean="0"/>
              <a:t>Bimbirytė</a:t>
            </a:r>
            <a:r>
              <a:rPr lang="lt-LT" dirty="0" smtClean="0"/>
              <a:t>, L.  </a:t>
            </a:r>
            <a:r>
              <a:rPr lang="lt-LT" dirty="0" smtClean="0">
                <a:hlinkClick r:id="rId4"/>
              </a:rPr>
              <a:t>I. Simonaitytės biblioteka tapti mobiliais kviečia Klaipėdos regiono gyventojus</a:t>
            </a:r>
            <a:r>
              <a:rPr lang="lt-LT" dirty="0" smtClean="0"/>
              <a:t>. Iš  Klaipėda , 2013 </a:t>
            </a:r>
            <a:r>
              <a:rPr lang="lt-LT" dirty="0" err="1" smtClean="0"/>
              <a:t>gruodž</a:t>
            </a:r>
            <a:r>
              <a:rPr lang="lt-LT" dirty="0" smtClean="0"/>
              <a:t>. 9. 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084982"/>
          </a:xfrm>
        </p:spPr>
        <p:txBody>
          <a:bodyPr>
            <a:noAutofit/>
          </a:bodyPr>
          <a:lstStyle/>
          <a:p>
            <a:r>
              <a:rPr lang="lt-LT" sz="4400" dirty="0" smtClean="0"/>
              <a:t>Projektas </a:t>
            </a:r>
            <a:br>
              <a:rPr lang="lt-LT" sz="4400" dirty="0" smtClean="0"/>
            </a:br>
            <a:r>
              <a:rPr lang="lt-LT" sz="4400" dirty="0" smtClean="0"/>
              <a:t>„Kas ieško, tas randa: inovacijos ir biblioteka“ (2014 m.) </a:t>
            </a:r>
            <a:endParaRPr lang="lt-LT" sz="4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237931"/>
          </a:xfrm>
        </p:spPr>
        <p:txBody>
          <a:bodyPr>
            <a:normAutofit/>
          </a:bodyPr>
          <a:lstStyle/>
          <a:p>
            <a:r>
              <a:rPr lang="lt-LT" dirty="0" smtClean="0"/>
              <a:t>Tikslas – skatinti naujų informacinių technologijų naudojimą bei bibliotekos informacinius šaltinius ir paslaugas pristatyti moderniai kasdieniniame esamų ir būsimų kvalifikuotų specialistų darbe ir gyvenime.</a:t>
            </a:r>
          </a:p>
          <a:p>
            <a:r>
              <a:rPr lang="lt-LT" dirty="0" smtClean="0"/>
              <a:t>Biudžetas –  apie 6 000 €.</a:t>
            </a:r>
          </a:p>
          <a:p>
            <a:r>
              <a:rPr lang="lt-LT" dirty="0" smtClean="0"/>
              <a:t>Iš dalies finansuoja LR Kultūros ministerija, pagal </a:t>
            </a:r>
            <a:r>
              <a:rPr lang="lt-LT" i="1" dirty="0" smtClean="0"/>
              <a:t>Bibliotekų plėtros</a:t>
            </a:r>
            <a:r>
              <a:rPr lang="lt-LT" dirty="0" smtClean="0"/>
              <a:t> finansavimo programą.</a:t>
            </a:r>
          </a:p>
          <a:p>
            <a:r>
              <a:rPr lang="lt-LT" dirty="0" smtClean="0"/>
              <a:t>Partneriai – penkios Klaipėdos ir Tauragės apskričių regiono viešosios bibliotekos.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3913-DACF-4CC9-BEC1-BB02B3889D74}" type="slidenum">
              <a:rPr lang="lt-LT" smtClean="0"/>
              <a:pPr/>
              <a:t>8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Projektas „Krašto atminties akcentai – tavo delne“ (2014 m.)</a:t>
            </a:r>
            <a:endParaRPr lang="lt-L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Tikslas – skleisti ir populiarinti atminties institucijų </a:t>
            </a:r>
            <a:r>
              <a:rPr lang="lt-LT" dirty="0" err="1" smtClean="0"/>
              <a:t>skaitmenintas</a:t>
            </a:r>
            <a:r>
              <a:rPr lang="lt-LT" dirty="0" smtClean="0"/>
              <a:t> Klaipėdos krašto kultūros paveldo vertybes.</a:t>
            </a:r>
          </a:p>
          <a:p>
            <a:r>
              <a:rPr lang="lt-LT" dirty="0" smtClean="0"/>
              <a:t>Biudžetas – apie 9 000 €.</a:t>
            </a:r>
          </a:p>
          <a:p>
            <a:r>
              <a:rPr lang="lt-LT" dirty="0" smtClean="0"/>
              <a:t>Iš dalies finansuoja LR Kultūros </a:t>
            </a:r>
            <a:r>
              <a:rPr lang="lt-LT" dirty="0" smtClean="0"/>
              <a:t>ministerija ir Lietuvos kultūros taryba, </a:t>
            </a:r>
            <a:r>
              <a:rPr lang="lt-LT" dirty="0" smtClean="0"/>
              <a:t>pagal </a:t>
            </a:r>
            <a:r>
              <a:rPr lang="lt-LT" i="1" dirty="0" err="1" smtClean="0"/>
              <a:t>Skaitmeninto</a:t>
            </a:r>
            <a:r>
              <a:rPr lang="lt-LT" i="1" dirty="0" smtClean="0"/>
              <a:t> kultūros paveldo sklaidos </a:t>
            </a:r>
            <a:r>
              <a:rPr lang="lt-LT" dirty="0" smtClean="0"/>
              <a:t>finansavimo programą.</a:t>
            </a:r>
          </a:p>
          <a:p>
            <a:r>
              <a:rPr lang="lt-LT" dirty="0" smtClean="0"/>
              <a:t>Partneriai – kultūros, švietimo bei socialinės institucijos, visuomenės veikėjai.</a:t>
            </a:r>
          </a:p>
          <a:p>
            <a:r>
              <a:rPr lang="lt-LT" dirty="0" smtClean="0"/>
              <a:t>Rėmėjai – verslo kompanijos, viešosios įstaigos, valstybinės institucijos.</a:t>
            </a:r>
          </a:p>
          <a:p>
            <a:endParaRPr lang="lt-LT" dirty="0" smtClean="0"/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3913-DACF-4CC9-BEC1-BB02B3889D74}" type="slidenum">
              <a:rPr lang="lt-LT" smtClean="0"/>
              <a:pPr/>
              <a:t>9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ykdomo">
  <a:themeElements>
    <a:clrScheme name="Vykdom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Vykdom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ykdom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2605</TotalTime>
  <Words>494</Words>
  <Application>Microsoft Office PowerPoint</Application>
  <PresentationFormat>Demonstracija ekrane (4:3)</PresentationFormat>
  <Paragraphs>88</Paragraphs>
  <Slides>19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19</vt:i4>
      </vt:variant>
    </vt:vector>
  </HeadingPairs>
  <TitlesOfParts>
    <vt:vector size="20" baseType="lpstr">
      <vt:lpstr>Vykdomo</vt:lpstr>
      <vt:lpstr>Bibliotekos pasiūlymai mobiliai ir išmaniai visuomenei</vt:lpstr>
      <vt:lpstr>Bibliotekos veiklos kryptys:</vt:lpstr>
      <vt:lpstr>3 bibliotekos projektai </vt:lpstr>
      <vt:lpstr>Projektas „Būk mobilus, ieškok išmaniai!“ (2013 m.)</vt:lpstr>
      <vt:lpstr>Mokymų medžiaga</vt:lpstr>
      <vt:lpstr>Mokymai regiono gyventojams</vt:lpstr>
      <vt:lpstr>Seminaras bibliotekininkams</vt:lpstr>
      <vt:lpstr>Projektas  „Kas ieško, tas randa: inovacijos ir biblioteka“ (2014 m.) </vt:lpstr>
      <vt:lpstr>Projektas „Krašto atminties akcentai – tavo delne“ (2014 m.)</vt:lpstr>
      <vt:lpstr>Krašto paveldo gidas  interaktyviame žemėlapyje</vt:lpstr>
      <vt:lpstr>Miesto praeities paminklai</vt:lpstr>
      <vt:lpstr>Miesto praeities paminklai: sovietinis laikotarpis</vt:lpstr>
      <vt:lpstr>Miesto skulptūros ir paminklai</vt:lpstr>
      <vt:lpstr>Krašto paveldo gidas:  virtuali kelionė</vt:lpstr>
      <vt:lpstr>Maršrutai Krašto paveldo gide</vt:lpstr>
      <vt:lpstr>Vietų peržiūros galimybė</vt:lpstr>
      <vt:lpstr>Skaitmenintų objektų peržiūros galimybė</vt:lpstr>
      <vt:lpstr>Kviečiame:</vt:lpstr>
      <vt:lpstr>Sekite mūsų naujienas www.klavb.lt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Saldainiai visiems:</dc:title>
  <dc:creator>Audrone</dc:creator>
  <cp:lastModifiedBy>Audrone</cp:lastModifiedBy>
  <cp:revision>207</cp:revision>
  <dcterms:created xsi:type="dcterms:W3CDTF">2014-09-09T08:28:53Z</dcterms:created>
  <dcterms:modified xsi:type="dcterms:W3CDTF">2014-10-08T15:47:16Z</dcterms:modified>
</cp:coreProperties>
</file>